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20" roundtripDataSignature="AMtx7miJQh6Dsw1etROx0kKRs5wHG/siV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customschemas.google.com/relationships/presentationmetadata" Target="meta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6" Type="http://schemas.openxmlformats.org/officeDocument/2006/relationships/slide" Target="slides/slide2.xml"/><Relationship Id="rId18" Type="http://schemas.openxmlformats.org/officeDocument/2006/relationships/slide" Target="slides/slide14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I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df1256fa64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gdf1256fa64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7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Blank" type="blank">
  <p:cSld name="BLANK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419600"/>
            <a:ext cx="12192000" cy="243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830830" y="3657471"/>
            <a:ext cx="1905000" cy="58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2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2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7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7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71" name="Google Shape;71;p27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2" name="Google Shape;72;p2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2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8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28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" name="Google Shape;78;p28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9" name="Google Shape;79;p2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2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2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29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5" name="Google Shape;85;p2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2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2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30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30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1" name="Google Shape;91;p3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3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3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Blank">
  <p:cSld name="3_Blank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71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238875"/>
            <a:ext cx="12192000" cy="61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620375" y="6343649"/>
            <a:ext cx="1314450" cy="40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4156">
          <p15:clr>
            <a:srgbClr val="FBAE40"/>
          </p15:clr>
        </p15:guide>
        <p15:guide id="2" pos="7514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Blank">
  <p:cSld name="4_Blank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6238875"/>
            <a:ext cx="12192000" cy="61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71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620375" y="6343649"/>
            <a:ext cx="1314450" cy="40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4178">
          <p15:clr>
            <a:srgbClr val="FBAE40"/>
          </p15:clr>
        </p15:guide>
        <p15:guide id="2" pos="7514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Blank">
  <p:cSld name="6_Blank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620375" y="6343649"/>
            <a:ext cx="1314450" cy="40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71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4156">
          <p15:clr>
            <a:srgbClr val="FBAE40"/>
          </p15:clr>
        </p15:guide>
        <p15:guide id="2" pos="7514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Blank">
  <p:cSld name="2_Blank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7098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419600"/>
            <a:ext cx="12192000" cy="243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2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6888" y="420785"/>
            <a:ext cx="1905000" cy="58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Blank">
  <p:cSld name="5_Blank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oogle Shape;24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620375" y="6343649"/>
            <a:ext cx="1314450" cy="40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25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71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4156">
          <p15:clr>
            <a:srgbClr val="FBAE40"/>
          </p15:clr>
        </p15:guide>
        <p15:guide id="2" pos="7514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Blank">
  <p:cSld name="7_Blank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177819" y="2831306"/>
            <a:ext cx="3836361" cy="11953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4156">
          <p15:clr>
            <a:srgbClr val="FBAE40"/>
          </p15:clr>
        </p15:guide>
        <p15:guide id="2" pos="7514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20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20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31" name="Google Shape;31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2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2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2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22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3" name="Google Shape;43;p2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2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3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" name="Google Shape;49;p23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0" name="Google Shape;50;p2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4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24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6" name="Google Shape;56;p24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" name="Google Shape;57;p24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8" name="Google Shape;58;p24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9" name="Google Shape;59;p2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theme" Target="../theme/theme1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9" name="Google Shape;109;p1"/>
          <p:cNvCxnSpPr/>
          <p:nvPr/>
        </p:nvCxnSpPr>
        <p:spPr>
          <a:xfrm>
            <a:off x="2148840" y="5688148"/>
            <a:ext cx="789432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10" name="Google Shape;110;p1"/>
          <p:cNvSpPr txBox="1"/>
          <p:nvPr/>
        </p:nvSpPr>
        <p:spPr>
          <a:xfrm>
            <a:off x="4705587" y="5938540"/>
            <a:ext cx="278082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IN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Participant Name</a:t>
            </a:r>
            <a:endParaRPr/>
          </a:p>
        </p:txBody>
      </p:sp>
      <p:sp>
        <p:nvSpPr>
          <p:cNvPr id="111" name="Google Shape;111;p1"/>
          <p:cNvSpPr txBox="1"/>
          <p:nvPr/>
        </p:nvSpPr>
        <p:spPr>
          <a:xfrm>
            <a:off x="2871047" y="4752255"/>
            <a:ext cx="64500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Restaurant </a:t>
            </a:r>
            <a:r>
              <a:rPr lang="en-IN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Application Capstone Presentation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9"/>
          <p:cNvSpPr txBox="1"/>
          <p:nvPr/>
        </p:nvSpPr>
        <p:spPr>
          <a:xfrm>
            <a:off x="752632" y="4904655"/>
            <a:ext cx="10686773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Part 3: Deployment, Additional Features, App Demonstration, Reflection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0"/>
          <p:cNvSpPr txBox="1"/>
          <p:nvPr/>
        </p:nvSpPr>
        <p:spPr>
          <a:xfrm>
            <a:off x="124453" y="95250"/>
            <a:ext cx="11609845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Deployment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1"/>
          <p:cNvSpPr txBox="1"/>
          <p:nvPr/>
        </p:nvSpPr>
        <p:spPr>
          <a:xfrm>
            <a:off x="124453" y="95250"/>
            <a:ext cx="11609845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Additional Features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2"/>
          <p:cNvSpPr txBox="1"/>
          <p:nvPr/>
        </p:nvSpPr>
        <p:spPr>
          <a:xfrm>
            <a:off x="124453" y="95250"/>
            <a:ext cx="11609845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Application Demonstration – Create Account, Log In, Deposit, Withdraw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3"/>
          <p:cNvSpPr txBox="1"/>
          <p:nvPr/>
        </p:nvSpPr>
        <p:spPr>
          <a:xfrm>
            <a:off x="124453" y="95250"/>
            <a:ext cx="11609845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Reflection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"/>
          <p:cNvSpPr txBox="1"/>
          <p:nvPr/>
        </p:nvSpPr>
        <p:spPr>
          <a:xfrm>
            <a:off x="1285016" y="4904655"/>
            <a:ext cx="9621993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Part 1: Front-End Architecture, Authentication, And App Diagram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3"/>
          <p:cNvSpPr txBox="1"/>
          <p:nvPr/>
        </p:nvSpPr>
        <p:spPr>
          <a:xfrm>
            <a:off x="124453" y="95250"/>
            <a:ext cx="11609845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Application Overview Diagram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4"/>
          <p:cNvSpPr txBox="1"/>
          <p:nvPr/>
        </p:nvSpPr>
        <p:spPr>
          <a:xfrm>
            <a:off x="124453" y="95250"/>
            <a:ext cx="11609845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Front-End Architecture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5"/>
          <p:cNvSpPr txBox="1"/>
          <p:nvPr/>
        </p:nvSpPr>
        <p:spPr>
          <a:xfrm>
            <a:off x="124453" y="95250"/>
            <a:ext cx="11609845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Authentication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df1256fa64_0_0"/>
          <p:cNvSpPr txBox="1"/>
          <p:nvPr/>
        </p:nvSpPr>
        <p:spPr>
          <a:xfrm>
            <a:off x="124453" y="95250"/>
            <a:ext cx="11609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Stripe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6"/>
          <p:cNvSpPr txBox="1"/>
          <p:nvPr/>
        </p:nvSpPr>
        <p:spPr>
          <a:xfrm>
            <a:off x="4189557" y="4904655"/>
            <a:ext cx="3812903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Part 2: Database And API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7"/>
          <p:cNvSpPr txBox="1"/>
          <p:nvPr/>
        </p:nvSpPr>
        <p:spPr>
          <a:xfrm>
            <a:off x="124453" y="95250"/>
            <a:ext cx="11609845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Database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8"/>
          <p:cNvSpPr txBox="1"/>
          <p:nvPr/>
        </p:nvSpPr>
        <p:spPr>
          <a:xfrm>
            <a:off x="124453" y="95250"/>
            <a:ext cx="11609845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API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1_MIT P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2018-11-05T13:58:18Z</dcterms:created>
  <dc:creator>K Shilpiya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0x010100296DC331548237488BA9A87C5C22BBA4</vt:lpwstr>
  </property>
  <property fmtid="{D5CDD505-2E9C-101B-9397-08002B2CF9AE}" pid="3" name="ArticulateGUID">
    <vt:lpwstr>405BEB8A-A8B9-422E-86C1-391F774E521D</vt:lpwstr>
  </property>
  <property fmtid="{D5CDD505-2E9C-101B-9397-08002B2CF9AE}" pid="4" name="ArticulatePath">
    <vt:lpwstr>MIT_xPRO_PPT_Template</vt:lpwstr>
  </property>
</Properties>
</file>